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12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1B40-B83B-4CF1-95D6-FC2E1A1B4A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5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1B40-B83B-4CF1-95D6-FC2E1A1B4A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5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1B40-B83B-4CF1-95D6-FC2E1A1B4A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1B40-B83B-4CF1-95D6-FC2E1A1B4A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6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1B40-B83B-4CF1-95D6-FC2E1A1B4A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9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1B40-B83B-4CF1-95D6-FC2E1A1B4A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1B40-B83B-4CF1-95D6-FC2E1A1B4A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0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1B40-B83B-4CF1-95D6-FC2E1A1B4A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4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1B40-B83B-4CF1-95D6-FC2E1A1B4A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8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1B40-B83B-4CF1-95D6-FC2E1A1B4A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0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1B40-B83B-4CF1-95D6-FC2E1A1B4A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7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01B40-B83B-4CF1-95D6-FC2E1A1B4A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604B5-E128-4B69-8311-2F29650C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gorodsreda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rodsreda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4"/>
            <a:ext cx="12395200" cy="6759576"/>
          </a:xfrm>
        </p:spPr>
      </p:pic>
    </p:spTree>
    <p:extLst>
      <p:ext uri="{BB962C8B-B14F-4D97-AF65-F5344CB8AC3E}">
        <p14:creationId xmlns:p14="http://schemas.microsoft.com/office/powerpoint/2010/main" val="155449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5544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Проголосовать можно выбрав один из способов голосования: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1)ввести  в строку поиска адрес сайта </a:t>
            </a:r>
            <a:r>
              <a:rPr lang="en-US" dirty="0">
                <a:hlinkClick r:id="rId2"/>
              </a:rPr>
              <a:t>https://gorodsreda.ru/</a:t>
            </a:r>
            <a:r>
              <a:rPr lang="ru-RU" dirty="0"/>
              <a:t> </a:t>
            </a:r>
            <a:r>
              <a:rPr lang="ru-RU" dirty="0" smtClean="0"/>
              <a:t> и далее – по алгоритму ниже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2) отсканировать </a:t>
            </a:r>
            <a:r>
              <a:rPr lang="en-US" dirty="0" smtClean="0"/>
              <a:t>QR-</a:t>
            </a:r>
            <a:r>
              <a:rPr lang="ru-RU" dirty="0" smtClean="0"/>
              <a:t>код  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err="1" smtClean="0"/>
              <a:t>флаере</a:t>
            </a:r>
            <a:r>
              <a:rPr lang="ru-RU" dirty="0" smtClean="0"/>
              <a:t>  и далее </a:t>
            </a:r>
            <a:br>
              <a:rPr lang="ru-RU" dirty="0" smtClean="0"/>
            </a:br>
            <a:r>
              <a:rPr lang="ru-RU" dirty="0" smtClean="0"/>
              <a:t>– по алгоритму ниже </a:t>
            </a:r>
            <a:br>
              <a:rPr lang="ru-RU" dirty="0" smtClean="0"/>
            </a:br>
            <a:r>
              <a:rPr lang="ru-RU" dirty="0" smtClean="0"/>
              <a:t>со слайда №4 </a:t>
            </a:r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55" y="3360509"/>
            <a:ext cx="5542084" cy="3374398"/>
          </a:xfrm>
        </p:spPr>
      </p:pic>
    </p:spTree>
    <p:extLst>
      <p:ext uri="{BB962C8B-B14F-4D97-AF65-F5344CB8AC3E}">
        <p14:creationId xmlns:p14="http://schemas.microsoft.com/office/powerpoint/2010/main" val="84003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845" b="5318"/>
          <a:stretch/>
        </p:blipFill>
        <p:spPr>
          <a:xfrm>
            <a:off x="558800" y="127001"/>
            <a:ext cx="11023600" cy="526055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9900" y="5446289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dirty="0" smtClean="0">
                <a:hlinkClick r:id="rId3"/>
              </a:rPr>
              <a:t>https://gorodsreda.ru/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5" name="Овал 4"/>
          <p:cNvSpPr/>
          <p:nvPr/>
        </p:nvSpPr>
        <p:spPr>
          <a:xfrm>
            <a:off x="7505700" y="20214"/>
            <a:ext cx="1460500" cy="8001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5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238" b="3009"/>
          <a:stretch/>
        </p:blipFill>
        <p:spPr>
          <a:xfrm>
            <a:off x="71718" y="-419100"/>
            <a:ext cx="14253882" cy="70358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2197100" y="3302000"/>
            <a:ext cx="3898900" cy="2743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45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279" b="6122"/>
          <a:stretch/>
        </p:blipFill>
        <p:spPr>
          <a:xfrm>
            <a:off x="241300" y="761999"/>
            <a:ext cx="11709399" cy="55721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864100" y="1690688"/>
            <a:ext cx="2565401" cy="22336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7531100" y="2439194"/>
            <a:ext cx="1447800" cy="736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207500" y="1668463"/>
            <a:ext cx="2451100" cy="23733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Переход на ГОС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УСЛУГИ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 войти в свой личный кабинет)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7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0805" b="5511"/>
          <a:stretch/>
        </p:blipFill>
        <p:spPr>
          <a:xfrm>
            <a:off x="292100" y="787400"/>
            <a:ext cx="11061700" cy="5207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019300" y="2554288"/>
            <a:ext cx="2565401" cy="22336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06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625" b="4128"/>
          <a:stretch/>
        </p:blipFill>
        <p:spPr>
          <a:xfrm>
            <a:off x="114300" y="365125"/>
            <a:ext cx="11963400" cy="608647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892300" y="5715000"/>
            <a:ext cx="2565401" cy="4873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71500" y="4876800"/>
            <a:ext cx="1981200" cy="4953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188200" y="5486400"/>
            <a:ext cx="1066800" cy="1371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0425" b="5792"/>
          <a:stretch/>
        </p:blipFill>
        <p:spPr>
          <a:xfrm>
            <a:off x="0" y="482600"/>
            <a:ext cx="12342033" cy="581660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6819900" y="1690688"/>
            <a:ext cx="1066800" cy="1371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93800" y="3016251"/>
            <a:ext cx="6007100" cy="3622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058400" y="2376488"/>
            <a:ext cx="2133600" cy="421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Нажать иконку  справа рядом с </a:t>
            </a:r>
            <a:r>
              <a:rPr lang="ru-RU" sz="2800" b="1" dirty="0" err="1" smtClean="0">
                <a:solidFill>
                  <a:srgbClr val="FF0000"/>
                </a:solidFill>
              </a:rPr>
              <a:t>понравив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шимся</a:t>
            </a:r>
            <a:r>
              <a:rPr lang="ru-RU" sz="2800" b="1" dirty="0" smtClean="0">
                <a:solidFill>
                  <a:srgbClr val="FF0000"/>
                </a:solidFill>
              </a:rPr>
              <a:t> вам проектом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3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3" y="-1"/>
            <a:ext cx="12426903" cy="6917879"/>
          </a:xfrm>
        </p:spPr>
      </p:pic>
    </p:spTree>
    <p:extLst>
      <p:ext uri="{BB962C8B-B14F-4D97-AF65-F5344CB8AC3E}">
        <p14:creationId xmlns:p14="http://schemas.microsoft.com/office/powerpoint/2010/main" val="36647348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32</Words>
  <Application>Microsoft Office PowerPoint</Application>
  <PresentationFormat>Произвольный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Проголосовать можно выбрав один из способов голосования:   1)ввести  в строку поиска адрес сайта https://gorodsreda.ru/  и далее – по алгоритму ниже   2) отсканировать QR-код   на флаере  и далее  – по алгоритму ниже  со слайда №4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Юлия А. Малых</cp:lastModifiedBy>
  <cp:revision>6</cp:revision>
  <dcterms:created xsi:type="dcterms:W3CDTF">2022-04-20T08:12:43Z</dcterms:created>
  <dcterms:modified xsi:type="dcterms:W3CDTF">2022-04-25T10:35:06Z</dcterms:modified>
</cp:coreProperties>
</file>