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64" y="-1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8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8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1477" y="366714"/>
            <a:ext cx="4849813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7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5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477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7302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2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5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3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7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8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8DE8-951C-4E54-B002-D6DEA3B8368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5DA0-3DCC-41EC-A80F-23F6B494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911"/>
            <a:ext cx="9906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2204864"/>
            <a:ext cx="1740382" cy="1488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2680" y="332656"/>
            <a:ext cx="6912768" cy="1258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Уважаемые коллеги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!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От всей Души поздравляем вас с наступающим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Новым годом и Рождеством!!</a:t>
            </a: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Эти любимые, радостные праздники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Неизменно наполнены светом  надежд,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стремлённых в будущее, от которого всегда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   ждут только добрых перемен, исполнения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 самых заветных желаний.</a:t>
            </a: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   Пусть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Новый год окажется для  Вас годом  благополучия.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  Пусть всегда будут рядом Ваши родные и близкие. 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Пусть царит в Вашем доме мир и взаимопонимание.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 Крепкого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здоровья, счастья и успехов в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Новом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году!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  Надеемся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на дальнейшее плодотворное сотрудничество!</a:t>
            </a:r>
          </a:p>
          <a:p>
            <a:pPr marL="358775"/>
            <a:endParaRPr lang="ru-RU" sz="1400" b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marL="358775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                          Пресс-служба 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Свердловского</a:t>
            </a:r>
          </a:p>
          <a:p>
            <a:pPr marL="358775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                                    регионального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отделения ФСС</a:t>
            </a: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Крепкого здоровья, счастья и успехов в новом году!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Надеемся на дальнейшее плодотворное сотрудничество!</a:t>
            </a:r>
          </a:p>
          <a:p>
            <a:pPr algn="ctr"/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marL="358775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Пресс-служба  Свердловского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  <a:p>
            <a:pPr marL="358775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dagio script" pitchFamily="2" charset="0"/>
              </a:rPr>
              <a:t>регионального отделения ФСС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Adagi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124</Words>
  <Application>Microsoft Office PowerPoint</Application>
  <PresentationFormat>Лист A4 (210x297 мм)</PresentationFormat>
  <Paragraphs>45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Ксения Валентиновна</dc:creator>
  <cp:lastModifiedBy>Петрова Ирина Семёновна</cp:lastModifiedBy>
  <cp:revision>8</cp:revision>
  <dcterms:created xsi:type="dcterms:W3CDTF">2017-12-20T08:52:34Z</dcterms:created>
  <dcterms:modified xsi:type="dcterms:W3CDTF">2022-12-22T11:09:51Z</dcterms:modified>
</cp:coreProperties>
</file>